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4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028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597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255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72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189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18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806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6629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729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394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C9EE37F-F599-4126-A3EA-C76DCB9D80B0}" type="datetimeFigureOut">
              <a:rPr lang="es-CO" smtClean="0"/>
              <a:t>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8D84A1F-FC27-4C53-B776-7B20395503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799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s/starter/installing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C51CB-D109-49C0-8BD3-9197DC939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js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F7CC38-CD9F-425C-86B9-BA86F07D6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ING. N</a:t>
            </a:r>
            <a:r>
              <a:rPr lang="es-CO" dirty="0" err="1"/>
              <a:t>ÉSTOR</a:t>
            </a:r>
            <a:r>
              <a:rPr lang="es-CO" dirty="0"/>
              <a:t> ANDRÉS RODRÍGUEZ</a:t>
            </a:r>
          </a:p>
        </p:txBody>
      </p:sp>
    </p:spTree>
    <p:extLst>
      <p:ext uri="{BB962C8B-B14F-4D97-AF65-F5344CB8AC3E}">
        <p14:creationId xmlns:p14="http://schemas.microsoft.com/office/powerpoint/2010/main" val="182547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1C318-E3F0-4627-901C-41AD134A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Express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1134DEC-EC4D-4616-A8C4-13E937C39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0" t="11550" r="46156" b="26198"/>
          <a:stretch/>
        </p:blipFill>
        <p:spPr>
          <a:xfrm>
            <a:off x="4065563" y="1032742"/>
            <a:ext cx="6780628" cy="46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0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1F08C-979E-4C17-A406-62C1D9CB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escribir código para </a:t>
            </a:r>
            <a:r>
              <a:rPr lang="es-CO" dirty="0" err="1"/>
              <a:t>express</a:t>
            </a:r>
            <a:r>
              <a:rPr lang="es-CO" dirty="0"/>
              <a:t>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5E67819-9EA7-486B-8111-FDF9E8B82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6" t="12576" r="46733" b="25513"/>
          <a:stretch/>
        </p:blipFill>
        <p:spPr>
          <a:xfrm>
            <a:off x="4220308" y="753402"/>
            <a:ext cx="6687516" cy="48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BADC5-64D6-4BA1-8C12-04F0D361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escribir código para </a:t>
            </a:r>
            <a:r>
              <a:rPr lang="es-CO" dirty="0" err="1"/>
              <a:t>express</a:t>
            </a:r>
            <a:r>
              <a:rPr lang="es-CO" dirty="0"/>
              <a:t>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C448C32-2812-467A-8F95-4A830933A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1" t="22495" r="67317" b="40553"/>
          <a:stretch/>
        </p:blipFill>
        <p:spPr>
          <a:xfrm>
            <a:off x="4149642" y="1164780"/>
            <a:ext cx="6203854" cy="45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B9807-9E2A-4232-BFBD-527A0BE3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KOA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118260A-D362-4976-892A-063EA4A4A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8" t="10623" r="47458" b="24433"/>
          <a:stretch/>
        </p:blipFill>
        <p:spPr>
          <a:xfrm>
            <a:off x="4126831" y="851658"/>
            <a:ext cx="6318314" cy="4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4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24989-4C7D-438D-999C-7A3D0E0F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debemos instalar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7F6D3-0812-4822-8511-8A14BEB5B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Nodejs</a:t>
            </a:r>
            <a:endParaRPr lang="es-CO" dirty="0"/>
          </a:p>
          <a:p>
            <a:r>
              <a:rPr lang="es-CO" dirty="0"/>
              <a:t>Express -&gt; </a:t>
            </a:r>
            <a:r>
              <a:rPr lang="es-CO" dirty="0" err="1"/>
              <a:t>npm</a:t>
            </a:r>
            <a:r>
              <a:rPr lang="es-CO" dirty="0"/>
              <a:t> </a:t>
            </a:r>
            <a:r>
              <a:rPr lang="es-CO" dirty="0" err="1"/>
              <a:t>install</a:t>
            </a:r>
            <a:r>
              <a:rPr lang="es-CO" dirty="0"/>
              <a:t> -g </a:t>
            </a:r>
            <a:r>
              <a:rPr lang="es-CO" dirty="0" err="1"/>
              <a:t>express</a:t>
            </a:r>
            <a:endParaRPr lang="es-CO" dirty="0"/>
          </a:p>
          <a:p>
            <a:r>
              <a:rPr lang="es-CO" dirty="0">
                <a:hlinkClick r:id="rId2"/>
              </a:rPr>
              <a:t>https://expressjs.com/es/starter/installing.html</a:t>
            </a:r>
            <a:endParaRPr lang="es-CO" dirty="0"/>
          </a:p>
          <a:p>
            <a:r>
              <a:rPr lang="es-CO" dirty="0" err="1"/>
              <a:t>babeljs</a:t>
            </a:r>
            <a:r>
              <a:rPr lang="es-CO" dirty="0"/>
              <a:t> -&gt; </a:t>
            </a:r>
          </a:p>
          <a:p>
            <a:pPr marL="0" indent="0">
              <a:buNone/>
            </a:pPr>
            <a:r>
              <a:rPr lang="es-CO" dirty="0" err="1"/>
              <a:t>npm</a:t>
            </a:r>
            <a:r>
              <a:rPr lang="es-CO" dirty="0"/>
              <a:t> </a:t>
            </a:r>
            <a:r>
              <a:rPr lang="es-CO" dirty="0" err="1"/>
              <a:t>install</a:t>
            </a:r>
            <a:r>
              <a:rPr lang="es-CO" dirty="0"/>
              <a:t> --</a:t>
            </a:r>
            <a:r>
              <a:rPr lang="es-CO" dirty="0" err="1"/>
              <a:t>save-dev</a:t>
            </a:r>
            <a:r>
              <a:rPr lang="es-CO" dirty="0"/>
              <a:t> @babel/</a:t>
            </a:r>
            <a:r>
              <a:rPr lang="es-CO" dirty="0" err="1"/>
              <a:t>core</a:t>
            </a:r>
            <a:r>
              <a:rPr lang="es-CO" dirty="0"/>
              <a:t> @babel/</a:t>
            </a:r>
            <a:r>
              <a:rPr lang="es-CO" dirty="0" err="1"/>
              <a:t>cli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npm</a:t>
            </a:r>
            <a:r>
              <a:rPr lang="es-CO" dirty="0"/>
              <a:t> </a:t>
            </a:r>
            <a:r>
              <a:rPr lang="es-CO" dirty="0" err="1"/>
              <a:t>install</a:t>
            </a:r>
            <a:r>
              <a:rPr lang="es-CO" dirty="0"/>
              <a:t> @babel/</a:t>
            </a:r>
            <a:r>
              <a:rPr lang="es-CO" dirty="0" err="1"/>
              <a:t>preset-env</a:t>
            </a:r>
            <a:r>
              <a:rPr lang="es-CO" dirty="0"/>
              <a:t> --</a:t>
            </a:r>
            <a:r>
              <a:rPr lang="es-CO" dirty="0" err="1"/>
              <a:t>save-dev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415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3E613-07E2-4DE5-A2AD-D3C93035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Después de creado el proyecto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6FFBA14-B435-409C-A363-E20CBBC36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7842"/>
            <a:ext cx="7315200" cy="41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88BBC-2469-46B7-90E3-4076DA94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Crear una carpeta server y un archivo index.js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A2ADB46-6EEB-4ADD-8459-21ED2EA3B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7842"/>
            <a:ext cx="7315200" cy="41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F7EE1-C583-47D7-8F2F-CBADFA71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Levantar el servidor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A254D-2F2B-4A2F-A0C9-FA8BE0CC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1. Crear .</a:t>
            </a:r>
            <a:r>
              <a:rPr lang="es-CO" dirty="0" err="1"/>
              <a:t>babelsrc</a:t>
            </a:r>
            <a:r>
              <a:rPr lang="es-CO" dirty="0"/>
              <a:t> con </a:t>
            </a:r>
          </a:p>
          <a:p>
            <a:pPr marL="0" indent="0">
              <a:buNone/>
            </a:pPr>
            <a:r>
              <a:rPr lang="es-CO" dirty="0"/>
              <a:t>{</a:t>
            </a:r>
          </a:p>
          <a:p>
            <a:pPr marL="0" indent="0">
              <a:buNone/>
            </a:pPr>
            <a:r>
              <a:rPr lang="es-CO" dirty="0"/>
              <a:t>"</a:t>
            </a:r>
            <a:r>
              <a:rPr lang="es-CO" dirty="0" err="1"/>
              <a:t>presets</a:t>
            </a:r>
            <a:r>
              <a:rPr lang="es-CO" dirty="0"/>
              <a:t>": ["@babel/</a:t>
            </a:r>
            <a:r>
              <a:rPr lang="es-CO" dirty="0" err="1"/>
              <a:t>preset-env</a:t>
            </a:r>
            <a:r>
              <a:rPr lang="es-CO" dirty="0"/>
              <a:t>"]</a:t>
            </a:r>
          </a:p>
          <a:p>
            <a:pPr marL="0" indent="0">
              <a:buNone/>
            </a:pPr>
            <a:r>
              <a:rPr lang="es-CO" dirty="0"/>
              <a:t>}</a:t>
            </a:r>
          </a:p>
          <a:p>
            <a:r>
              <a:rPr lang="es-CO" dirty="0"/>
              <a:t>2. Agregar en los scripts de </a:t>
            </a:r>
            <a:r>
              <a:rPr lang="es-CO" dirty="0" err="1"/>
              <a:t>package.json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"</a:t>
            </a:r>
            <a:r>
              <a:rPr lang="es-CO" dirty="0" err="1"/>
              <a:t>start:server</a:t>
            </a:r>
            <a:r>
              <a:rPr lang="es-CO" dirty="0"/>
              <a:t>": "</a:t>
            </a:r>
            <a:r>
              <a:rPr lang="es-CO" dirty="0" err="1"/>
              <a:t>node</a:t>
            </a:r>
            <a:r>
              <a:rPr lang="es-CO" dirty="0"/>
              <a:t> server/index.js"</a:t>
            </a:r>
          </a:p>
          <a:p>
            <a:r>
              <a:rPr lang="es-CO" dirty="0"/>
              <a:t>3. En el archivo index.js agregar el siguiente código:</a:t>
            </a:r>
          </a:p>
          <a:p>
            <a:r>
              <a:rPr lang="es-CO" dirty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951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B4CA-6DF6-4790-9BEA-529753F2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Levantar el servidor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B87C5B-2C67-4DEC-9A24-EF581A17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 express = require('express');</a:t>
            </a:r>
          </a:p>
          <a:p>
            <a:r>
              <a:rPr lang="en-US" dirty="0"/>
              <a:t>var app = express();</a:t>
            </a:r>
          </a:p>
          <a:p>
            <a:r>
              <a:rPr lang="en-US" dirty="0"/>
              <a:t>const PORT = 3000;</a:t>
            </a:r>
          </a:p>
          <a:p>
            <a:br>
              <a:rPr lang="en-US" dirty="0"/>
            </a:br>
            <a:r>
              <a:rPr lang="en-US" dirty="0" err="1"/>
              <a:t>app.get</a:t>
            </a:r>
            <a:r>
              <a:rPr lang="en-US" dirty="0"/>
              <a:t>('/', function (req, res) {</a:t>
            </a:r>
          </a:p>
          <a:p>
            <a:r>
              <a:rPr lang="en-US" dirty="0" err="1"/>
              <a:t>res.send</a:t>
            </a:r>
            <a:r>
              <a:rPr lang="en-US" dirty="0"/>
              <a:t>('Hola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el </a:t>
            </a:r>
            <a:r>
              <a:rPr lang="en-US" dirty="0" err="1"/>
              <a:t>sena</a:t>
            </a:r>
            <a:r>
              <a:rPr lang="en-US" dirty="0"/>
              <a:t>');</a:t>
            </a:r>
          </a:p>
          <a:p>
            <a:r>
              <a:rPr lang="en-US" dirty="0"/>
              <a:t>});</a:t>
            </a:r>
          </a:p>
          <a:p>
            <a:br>
              <a:rPr lang="en-US" dirty="0"/>
            </a:br>
            <a:r>
              <a:rPr lang="en-US" dirty="0" err="1"/>
              <a:t>app.listen</a:t>
            </a:r>
            <a:r>
              <a:rPr lang="en-US" dirty="0"/>
              <a:t>(3000, function () {</a:t>
            </a:r>
          </a:p>
          <a:p>
            <a:r>
              <a:rPr lang="en-US" dirty="0"/>
              <a:t>console.log(`Server running at port ${PORT}`);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5583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3BA4B-5BD3-4BF7-83DC-4C008BF2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Corremos y ya</a:t>
            </a:r>
            <a:br>
              <a:rPr lang="es-CO" dirty="0"/>
            </a:br>
            <a:r>
              <a:rPr lang="es-CO" dirty="0" err="1"/>
              <a:t>npm</a:t>
            </a:r>
            <a:r>
              <a:rPr lang="es-CO" dirty="0"/>
              <a:t> run </a:t>
            </a:r>
            <a:r>
              <a:rPr lang="es-CO"/>
              <a:t>start:server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11FD8F-E336-4C5E-84CC-F7FD4AE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7842"/>
            <a:ext cx="7315200" cy="41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8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B3E5D-1959-46B0-AA4D-17127AF4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D01FB91-9EF8-4AEC-AD55-53307B898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0" t="5393" r="45962" b="28934"/>
          <a:stretch/>
        </p:blipFill>
        <p:spPr>
          <a:xfrm>
            <a:off x="3995224" y="1123838"/>
            <a:ext cx="6518338" cy="46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779AF-49CB-48D7-B880-C2D93F2B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Un único evento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CE20D0B-85F3-4AEB-9FEE-F872B084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1" t="7446" r="45579" b="29276"/>
          <a:stretch/>
        </p:blipFill>
        <p:spPr>
          <a:xfrm>
            <a:off x="4009291" y="797014"/>
            <a:ext cx="7272137" cy="49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EEFB0-5300-4089-AE91-18C1100D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9E53C01-045F-4DE1-953C-FA8DD8680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3" t="6077" r="45771" b="29276"/>
          <a:stretch/>
        </p:blipFill>
        <p:spPr>
          <a:xfrm>
            <a:off x="3953022" y="1123837"/>
            <a:ext cx="6784496" cy="46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5DE8D-739B-44DE-8DF9-6C96F12D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Node</a:t>
            </a:r>
            <a:r>
              <a:rPr lang="es-CO" dirty="0"/>
              <a:t> </a:t>
            </a:r>
            <a:r>
              <a:rPr lang="es-CO" dirty="0" err="1"/>
              <a:t>js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EB421B-080C-420D-895F-C6D78D193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5" t="6761" r="46047" b="30117"/>
          <a:stretch/>
        </p:blipFill>
        <p:spPr>
          <a:xfrm>
            <a:off x="4037426" y="1123837"/>
            <a:ext cx="6696223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9693B-7F65-4D99-A98E-07F7251F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se organiza el código dentro de </a:t>
            </a:r>
            <a:r>
              <a:rPr lang="es-CO" dirty="0" err="1"/>
              <a:t>nodejs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84A0669-7503-4A42-BC2F-26086A49B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8" t="6762" r="46540" b="29618"/>
          <a:stretch/>
        </p:blipFill>
        <p:spPr>
          <a:xfrm>
            <a:off x="4051495" y="1123837"/>
            <a:ext cx="6863274" cy="48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4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EC98A-2213-4683-A27C-8D9CE6F0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Express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A86CD67-23B7-4A71-A0F6-A2CFA7E7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4" t="12918" r="46540" b="24829"/>
          <a:stretch/>
        </p:blipFill>
        <p:spPr>
          <a:xfrm>
            <a:off x="4206239" y="1123837"/>
            <a:ext cx="6697032" cy="47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C18E1-11BB-473B-BA80-2EE3BADD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Express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09078C-B1E5-4D08-B260-1F32FEDE2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8" t="11208" r="45771" b="24488"/>
          <a:stretch/>
        </p:blipFill>
        <p:spPr>
          <a:xfrm>
            <a:off x="4093697" y="871302"/>
            <a:ext cx="6944951" cy="48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CE350-87FB-44B5-A83B-D0AA5409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Express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4CCD65D-4BFE-4486-9885-7B9F0A610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0" t="11550" r="46733" b="25513"/>
          <a:stretch/>
        </p:blipFill>
        <p:spPr>
          <a:xfrm>
            <a:off x="4121833" y="1103310"/>
            <a:ext cx="6949441" cy="49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9262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299</TotalTime>
  <Words>182</Words>
  <Application>Microsoft Office PowerPoint</Application>
  <PresentationFormat>Panorámica</PresentationFormat>
  <Paragraphs>43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Corbel</vt:lpstr>
      <vt:lpstr>Wingdings 2</vt:lpstr>
      <vt:lpstr>Marco</vt:lpstr>
      <vt:lpstr>Node js</vt:lpstr>
      <vt:lpstr>NODE JS</vt:lpstr>
      <vt:lpstr>Un único evento</vt:lpstr>
      <vt:lpstr>Node js</vt:lpstr>
      <vt:lpstr>Node js</vt:lpstr>
      <vt:lpstr>Como se organiza el código dentro de nodejs</vt:lpstr>
      <vt:lpstr>Express</vt:lpstr>
      <vt:lpstr>Express</vt:lpstr>
      <vt:lpstr>Express</vt:lpstr>
      <vt:lpstr>Express</vt:lpstr>
      <vt:lpstr>Como escribir código para express?</vt:lpstr>
      <vt:lpstr>Como escribir código para express?</vt:lpstr>
      <vt:lpstr>KOA</vt:lpstr>
      <vt:lpstr>Que debemos instalar</vt:lpstr>
      <vt:lpstr>Después de creado el proyecto</vt:lpstr>
      <vt:lpstr>Crear una carpeta server y un archivo index.js</vt:lpstr>
      <vt:lpstr>Levantar el servidor</vt:lpstr>
      <vt:lpstr>Levantar el servidor</vt:lpstr>
      <vt:lpstr>Corremos y ya npm run start:server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Aiya</dc:creator>
  <cp:lastModifiedBy>Aiya</cp:lastModifiedBy>
  <cp:revision>11</cp:revision>
  <dcterms:created xsi:type="dcterms:W3CDTF">2019-04-06T04:22:48Z</dcterms:created>
  <dcterms:modified xsi:type="dcterms:W3CDTF">2019-04-06T09:39:48Z</dcterms:modified>
</cp:coreProperties>
</file>